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9" r:id="rId5"/>
    <p:sldId id="262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12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6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692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98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839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33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0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177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86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29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662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BC6FD-EED2-4D61-8E2B-C7346D8F4661}" type="datetimeFigureOut">
              <a:rPr kumimoji="1" lang="ja-JP" altLang="en-US" smtClean="0"/>
              <a:t>2025/12/22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2600B-DABA-4EF8-BECE-9BE65CB53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803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8668" y="-329137"/>
            <a:ext cx="13689335" cy="751627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047867" y="4059308"/>
            <a:ext cx="5892800" cy="312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146734" y="4166995"/>
            <a:ext cx="3657600" cy="955449"/>
          </a:xfrm>
        </p:spPr>
        <p:txBody>
          <a:bodyPr/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Fire</a:t>
            </a:r>
            <a:r>
              <a:rPr kumimoji="1" lang="en-US" altLang="ja-JP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Egg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362962" y="5243546"/>
            <a:ext cx="5262610" cy="1655762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ja-JP" altLang="en-US" dirty="0" smtClean="0"/>
              <a:t>　ジャンル　：アクションゲーム</a:t>
            </a:r>
            <a:endParaRPr kumimoji="1" lang="en-US" altLang="ja-JP" dirty="0" smtClean="0"/>
          </a:p>
          <a:p>
            <a:pPr algn="l"/>
            <a:r>
              <a:rPr lang="ja-JP" altLang="en-US" dirty="0" smtClean="0"/>
              <a:t>　プレイ人数：一人</a:t>
            </a:r>
            <a:endParaRPr lang="en-US" altLang="ja-JP" dirty="0" smtClean="0"/>
          </a:p>
          <a:p>
            <a:pPr algn="l"/>
            <a:r>
              <a:rPr kumimoji="1" lang="ja-JP" altLang="en-US" dirty="0" smtClean="0"/>
              <a:t>　対象ハード：</a:t>
            </a:r>
            <a:r>
              <a:rPr kumimoji="1" lang="en-US" altLang="ja-JP" dirty="0" smtClean="0"/>
              <a:t>PC</a:t>
            </a:r>
          </a:p>
          <a:p>
            <a:pPr algn="l"/>
            <a:r>
              <a:rPr lang="ja-JP" altLang="en-US" dirty="0" smtClean="0"/>
              <a:t>　開発環境　：</a:t>
            </a:r>
            <a:r>
              <a:rPr lang="en-US" altLang="ja-JP" dirty="0" smtClean="0"/>
              <a:t>Unreal Engine 5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959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0"/>
            <a:ext cx="12192000" cy="1422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7521" y="161146"/>
            <a:ext cx="5234708" cy="1325563"/>
          </a:xfrm>
        </p:spPr>
        <p:txBody>
          <a:bodyPr>
            <a:noAutofit/>
          </a:bodyPr>
          <a:lstStyle/>
          <a:p>
            <a:r>
              <a:rPr kumimoji="1" lang="ja-JP" altLang="en-US" sz="6000" b="1" dirty="0" smtClean="0"/>
              <a:t>ゲーム説明</a:t>
            </a:r>
            <a:endParaRPr kumimoji="1" lang="ja-JP" altLang="en-US" sz="60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7521" y="3399676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  ドラゴンの卵を操作して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障害物を越えて巣に戻そう</a:t>
            </a:r>
            <a:r>
              <a:rPr kumimoji="1" lang="en-US" altLang="ja-JP" sz="2800" dirty="0" smtClean="0"/>
              <a:t>! </a:t>
            </a:r>
            <a:endParaRPr kumimoji="1" lang="ja-JP" altLang="en-US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188" y="1422400"/>
            <a:ext cx="6991812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12192000" cy="1422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81246" y="96837"/>
            <a:ext cx="4041371" cy="1325563"/>
          </a:xfrm>
        </p:spPr>
        <p:txBody>
          <a:bodyPr/>
          <a:lstStyle/>
          <a:p>
            <a:r>
              <a:rPr kumimoji="1" lang="ja-JP" altLang="en-US" b="1" dirty="0" smtClean="0"/>
              <a:t>ゲームの特徴</a:t>
            </a:r>
            <a:endParaRPr kumimoji="1" lang="ja-JP" altLang="en-US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247" y="4364182"/>
            <a:ext cx="1146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 smtClean="0"/>
              <a:t>卵</a:t>
            </a:r>
            <a:r>
              <a:rPr kumimoji="1" lang="ja-JP" altLang="en-US" sz="2800" dirty="0" smtClean="0"/>
              <a:t>は高いところから落ちると割れてゲームオーバーになってしまう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1247" y="2959331"/>
            <a:ext cx="773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200" dirty="0" smtClean="0"/>
              <a:t>卵型なので移動や着地が不安定になる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0545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0" y="0"/>
            <a:ext cx="12192000" cy="1422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0286" y="96837"/>
            <a:ext cx="3588659" cy="1325563"/>
          </a:xfrm>
        </p:spPr>
        <p:txBody>
          <a:bodyPr>
            <a:noAutofit/>
          </a:bodyPr>
          <a:lstStyle/>
          <a:p>
            <a:r>
              <a:rPr kumimoji="1" lang="ja-JP" altLang="en-US" sz="6000" b="1" dirty="0" smtClean="0"/>
              <a:t>ステージ</a:t>
            </a:r>
            <a:endParaRPr kumimoji="1" lang="ja-JP" altLang="en-US" sz="6000" b="1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12192000" cy="57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0" y="0"/>
            <a:ext cx="12192000" cy="1422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6136" y="0"/>
            <a:ext cx="3002280" cy="1325563"/>
          </a:xfrm>
        </p:spPr>
        <p:txBody>
          <a:bodyPr/>
          <a:lstStyle/>
          <a:p>
            <a:r>
              <a:rPr kumimoji="1" lang="ja-JP" altLang="en-US" b="1" dirty="0" smtClean="0"/>
              <a:t>ゲーム画面</a:t>
            </a:r>
            <a:endParaRPr kumimoji="1" lang="ja-JP" altLang="en-US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424"/>
            <a:ext cx="12192000" cy="5767576"/>
          </a:xfrm>
          <a:prstGeom prst="rect">
            <a:avLst/>
          </a:prstGeom>
        </p:spPr>
      </p:pic>
      <p:sp>
        <p:nvSpPr>
          <p:cNvPr id="4" name="右矢印 3"/>
          <p:cNvSpPr/>
          <p:nvPr/>
        </p:nvSpPr>
        <p:spPr>
          <a:xfrm rot="4141158">
            <a:off x="1799647" y="3929060"/>
            <a:ext cx="1161288" cy="3254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22020" y="2923046"/>
            <a:ext cx="14927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2020" y="2924369"/>
            <a:ext cx="1492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Boost</a:t>
            </a:r>
            <a:r>
              <a:rPr kumimoji="1" lang="ja-JP" altLang="en-US" dirty="0" smtClean="0"/>
              <a:t>ゲージ</a:t>
            </a:r>
            <a:endParaRPr kumimoji="1" lang="ja-JP" altLang="en-US" dirty="0"/>
          </a:p>
        </p:txBody>
      </p:sp>
      <p:sp>
        <p:nvSpPr>
          <p:cNvPr id="7" name="右矢印 6"/>
          <p:cNvSpPr/>
          <p:nvPr/>
        </p:nvSpPr>
        <p:spPr>
          <a:xfrm rot="8447050">
            <a:off x="6373368" y="3791331"/>
            <a:ext cx="1225296" cy="3657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08392" y="3172968"/>
            <a:ext cx="1427463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56782" y="3180326"/>
            <a:ext cx="133882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プレイヤー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10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0"/>
            <a:ext cx="12192000" cy="1422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9857" y="103868"/>
            <a:ext cx="4067629" cy="1325563"/>
          </a:xfrm>
        </p:spPr>
        <p:txBody>
          <a:bodyPr>
            <a:noAutofit/>
          </a:bodyPr>
          <a:lstStyle/>
          <a:p>
            <a:r>
              <a:rPr kumimoji="1" lang="ja-JP" altLang="en-US" sz="6600" b="1" dirty="0" smtClean="0"/>
              <a:t>ギミック</a:t>
            </a:r>
            <a:endParaRPr kumimoji="1" lang="ja-JP" altLang="en-US" sz="66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65" y="1422400"/>
            <a:ext cx="5748708" cy="43760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43" y="1429431"/>
            <a:ext cx="6458857" cy="437605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19796" y="599439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横に動く石の足場</a:t>
            </a:r>
            <a:endParaRPr kumimoji="1" lang="ja-JP" altLang="en-US" sz="3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61914" y="5994398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/>
              <a:t>乗ると消える樽の足場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952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12192000" cy="1422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4696" y="48418"/>
            <a:ext cx="2499360" cy="1325563"/>
          </a:xfrm>
        </p:spPr>
        <p:txBody>
          <a:bodyPr/>
          <a:lstStyle/>
          <a:p>
            <a:r>
              <a:rPr kumimoji="1" lang="ja-JP" altLang="en-US" b="1" dirty="0" smtClean="0"/>
              <a:t>操作説明</a:t>
            </a:r>
            <a:endParaRPr kumimoji="1" lang="ja-JP" altLang="en-US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6111" y="1994826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WASD</a:t>
            </a:r>
            <a:r>
              <a:rPr kumimoji="1" lang="ja-JP" altLang="en-US" sz="3200" dirty="0" smtClean="0"/>
              <a:t>：移動</a:t>
            </a:r>
            <a:endParaRPr kumimoji="1" lang="en-US" altLang="ja-JP" sz="32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6112" y="2852967"/>
            <a:ext cx="367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マウス：視点移動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6111" y="3711108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スペースキー：</a:t>
            </a:r>
            <a:r>
              <a:rPr kumimoji="1" lang="en-US" altLang="ja-JP" sz="3200" dirty="0" smtClean="0"/>
              <a:t>Boost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6111" y="4569249"/>
            <a:ext cx="4815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SHIFT</a:t>
            </a:r>
            <a:r>
              <a:rPr kumimoji="1" lang="ja-JP" altLang="en-US" sz="3200" dirty="0" smtClean="0"/>
              <a:t>キー：</a:t>
            </a:r>
            <a:r>
              <a:rPr kumimoji="1" lang="en-US" altLang="ja-JP" sz="3200" dirty="0" err="1" smtClean="0"/>
              <a:t>SuperBoost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96111" y="5427390"/>
            <a:ext cx="3860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TAB</a:t>
            </a:r>
            <a:r>
              <a:rPr kumimoji="1" lang="ja-JP" altLang="en-US" sz="3200" dirty="0" smtClean="0"/>
              <a:t>キー：メニュー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59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12192000" cy="1422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6720" y="96837"/>
            <a:ext cx="3578352" cy="1325563"/>
          </a:xfrm>
        </p:spPr>
        <p:txBody>
          <a:bodyPr/>
          <a:lstStyle/>
          <a:p>
            <a:r>
              <a:rPr kumimoji="1" lang="en-US" altLang="ja-JP" b="1" dirty="0" smtClean="0"/>
              <a:t>Boost</a:t>
            </a:r>
            <a:r>
              <a:rPr kumimoji="1" lang="ja-JP" altLang="en-US" b="1" dirty="0" smtClean="0"/>
              <a:t>の説明</a:t>
            </a:r>
            <a:endParaRPr kumimoji="1" lang="ja-JP" altLang="en-US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426720" y="2953706"/>
            <a:ext cx="7843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/>
              <a:t>Boost</a:t>
            </a:r>
            <a:r>
              <a:rPr lang="ja-JP" altLang="en-US" sz="3200" dirty="0"/>
              <a:t>・・</a:t>
            </a:r>
            <a:r>
              <a:rPr lang="ja-JP" altLang="en-US" sz="3200" dirty="0" smtClean="0"/>
              <a:t>・ゲージ</a:t>
            </a:r>
            <a:r>
              <a:rPr lang="ja-JP" altLang="en-US" sz="3200" dirty="0"/>
              <a:t>を少し</a:t>
            </a:r>
            <a:r>
              <a:rPr lang="ja-JP" altLang="en-US" sz="3200" dirty="0" smtClean="0"/>
              <a:t>使って上昇する</a:t>
            </a:r>
            <a:endParaRPr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426720" y="3976293"/>
            <a:ext cx="101890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 smtClean="0"/>
              <a:t>SuperBoost</a:t>
            </a:r>
            <a:r>
              <a:rPr lang="ja-JP" altLang="en-US" sz="3200" dirty="0"/>
              <a:t>・・</a:t>
            </a:r>
            <a:r>
              <a:rPr lang="ja-JP" altLang="en-US" sz="3200" dirty="0" smtClean="0"/>
              <a:t>・ゲージ</a:t>
            </a:r>
            <a:r>
              <a:rPr lang="ja-JP" altLang="en-US" sz="3200" dirty="0"/>
              <a:t>の半分を</a:t>
            </a:r>
            <a:r>
              <a:rPr lang="ja-JP" altLang="en-US" sz="3200" dirty="0" smtClean="0"/>
              <a:t>使って大ジャンプ！</a:t>
            </a:r>
            <a:endParaRPr lang="ja-JP" altLang="en-US" sz="3200" dirty="0"/>
          </a:p>
        </p:txBody>
      </p:sp>
      <p:sp>
        <p:nvSpPr>
          <p:cNvPr id="6" name="正方形/長方形 5"/>
          <p:cNvSpPr/>
          <p:nvPr/>
        </p:nvSpPr>
        <p:spPr>
          <a:xfrm>
            <a:off x="426720" y="1931119"/>
            <a:ext cx="8664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/>
              <a:t>Boost</a:t>
            </a:r>
            <a:r>
              <a:rPr lang="ja-JP" altLang="en-US" sz="3200" dirty="0" smtClean="0"/>
              <a:t>ゲージ・・・地上にいるときに回復する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7220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117</Words>
  <Application>Microsoft Office PowerPoint</Application>
  <PresentationFormat>ワイド画面</PresentationFormat>
  <Paragraphs>28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Fire Egg</vt:lpstr>
      <vt:lpstr>ゲーム説明</vt:lpstr>
      <vt:lpstr>ゲームの特徴</vt:lpstr>
      <vt:lpstr>ステージ</vt:lpstr>
      <vt:lpstr>ゲーム画面</vt:lpstr>
      <vt:lpstr>ギミック</vt:lpstr>
      <vt:lpstr>操作説明</vt:lpstr>
      <vt:lpstr>Boostの説明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Egg</dc:title>
  <dc:creator>GA2B</dc:creator>
  <cp:lastModifiedBy>GA2B</cp:lastModifiedBy>
  <cp:revision>21</cp:revision>
  <dcterms:created xsi:type="dcterms:W3CDTF">2025-12-18T04:44:02Z</dcterms:created>
  <dcterms:modified xsi:type="dcterms:W3CDTF">2025-12-22T06:44:41Z</dcterms:modified>
</cp:coreProperties>
</file>